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Helvetica Neue 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hGDLpZKkfkrqXlD0sUUGp2I7aA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regular.fntdata"/><Relationship Id="rId20" Type="http://schemas.openxmlformats.org/officeDocument/2006/relationships/font" Target="fonts/Roboto-regular.fntdata"/><Relationship Id="rId42" Type="http://schemas.openxmlformats.org/officeDocument/2006/relationships/font" Target="fonts/HelveticaNeueLight-italic.fntdata"/><Relationship Id="rId41" Type="http://schemas.openxmlformats.org/officeDocument/2006/relationships/font" Target="fonts/HelveticaNeueLight-bold.fntdata"/><Relationship Id="rId22" Type="http://schemas.openxmlformats.org/officeDocument/2006/relationships/font" Target="fonts/Roboto-italic.fntdata"/><Relationship Id="rId44" Type="http://customschemas.google.com/relationships/presentationmetadata" Target="metadata"/><Relationship Id="rId21" Type="http://schemas.openxmlformats.org/officeDocument/2006/relationships/font" Target="fonts/Roboto-bold.fntdata"/><Relationship Id="rId43" Type="http://schemas.openxmlformats.org/officeDocument/2006/relationships/font" Target="fonts/HelveticaNeueLight-boldItalic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italic.fntdata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aef77d1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a0aef77d1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ef77d1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ef77d1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ef77d1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ef77d1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0aef77d1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a0aef77d1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0aef77d1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a0aef77d1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aef77d1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a0aef77d1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Case of study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0aef77d17_0_53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Connecting to the database with MySQL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a0aef77d17_0_5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ga0aef77d17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7226" y="1093000"/>
            <a:ext cx="6496198" cy="350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ga0aef77d17_0_53"/>
          <p:cNvCxnSpPr/>
          <p:nvPr/>
        </p:nvCxnSpPr>
        <p:spPr>
          <a:xfrm rot="10800000">
            <a:off x="1993025" y="2003700"/>
            <a:ext cx="2143200" cy="1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9" name="Google Shape;289;ga0aef77d17_0_53"/>
          <p:cNvCxnSpPr/>
          <p:nvPr/>
        </p:nvCxnSpPr>
        <p:spPr>
          <a:xfrm flipH="1">
            <a:off x="1907325" y="2132400"/>
            <a:ext cx="221820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0" name="Google Shape;290;ga0aef77d17_0_53"/>
          <p:cNvSpPr txBox="1"/>
          <p:nvPr/>
        </p:nvSpPr>
        <p:spPr>
          <a:xfrm>
            <a:off x="4318400" y="193952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databases in the system: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Bank: the one we will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Sys: to manage users and roles of the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Introduction to case of study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ERD of the database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Business questions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Connecting to the SQL database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case of study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will work as data analysts for a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Czech bank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Objective: improve the customer understanding and seek specific actions to improve services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ef77d17_0_1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Bank’s database ERD diagram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ef77d17_0_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ga0aef77d17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2051" y="1620700"/>
            <a:ext cx="4993549" cy="3042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ef77d17_0_2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Business questions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ef77d17_0_2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ef77d17_0_24"/>
          <p:cNvSpPr txBox="1"/>
          <p:nvPr/>
        </p:nvSpPr>
        <p:spPr>
          <a:xfrm>
            <a:off x="664375" y="1610925"/>
            <a:ext cx="7800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bank wants you to identify: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Good customers to whom offer services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Bad customers to watch carefully to minimize losses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ga0aef77d17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5525" y="996775"/>
            <a:ext cx="1371152" cy="1735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Connecting to the database with MySQL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5400" y="1567675"/>
            <a:ext cx="5376874" cy="288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aef77d17_0_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Connecting to the database with MySQL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a0aef77d17_0_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ga0aef77d17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8374" y="1620700"/>
            <a:ext cx="4469624" cy="29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0aef77d17_0_4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Connecting to the database with MySQL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a0aef77d17_0_4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ga0aef77d17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1213" y="1751650"/>
            <a:ext cx="49815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aef77d17_0_4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Connecting to the database with MySQL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a0aef77d17_0_4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ga0aef77d17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1213" y="1751650"/>
            <a:ext cx="49815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